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0C6968A5-A6A5-4D60-9075-1B5550D1523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49680" cy="3406680"/>
          </a:xfrm>
          <a:prstGeom prst="rect">
            <a:avLst/>
          </a:prstGeom>
          <a:ln w="0">
            <a:noFill/>
          </a:ln>
        </p:spPr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63720" cy="409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49120" cy="434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CBC49B0-5015-4E8F-9090-CB513509BA7B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3C8C5D-4A79-485E-B444-6F2FC6BB6CD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411936-8F6E-4935-8B51-336724D279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3095E9-589C-4227-AEC4-FAF18FCEDE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1DF261-7EC5-43E4-B082-D5CB3AB266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0C53277-3946-48E2-B0EB-B8DE71BED52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375960-A3B6-4E74-9E39-81191635BB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656B9A-DB4E-4FE3-9EAA-250489CAA1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D3BDA5-7329-4D1B-892E-A55ABAF5F8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5F58E5-7FB9-4333-8BF4-A1872AC931B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B3DD5E-8FD9-4095-8645-627B2FF964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C4E1E9-F89F-461F-AADE-75EFB333E99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704F85-07AF-48F2-A227-F0B93BB8BE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1DFA3D8-4D1B-4AF7-B5C9-1685155C72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0BBDE7-5C04-442C-B729-04BF3151CF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C1B45F-24AE-4E60-86A0-F66CE29DD27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AF65FD-DC6C-4630-A3D5-0A9F5D4B137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033B5AC-9681-4CD7-A780-B0EFBB3DC2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D0CAB6-14B7-402A-870A-808B9945BB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A4F19F-BE31-4490-A43B-434FB4D481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5A0820-AE15-4AA7-B8D7-E097609F3B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2BE060-A858-4BCB-8F10-D455F17979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8C755E-B39D-464C-9623-D69FC039B1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94F3CB-81AA-44D7-A665-67AB85164A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3A858E-0978-43D4-86D0-9B02CFCD89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7280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BC188C0-FC69-4B19-8EB9-DCA44214B28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01/25/2024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7280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3E7356-C5B0-4B22-B66E-311160809DE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0" y="2130480"/>
            <a:ext cx="9141120" cy="1447200"/>
          </a:xfrm>
          <a:prstGeom prst="rect">
            <a:avLst/>
          </a:prstGeom>
          <a:solidFill>
            <a:srgbClr val="00b0f0"/>
          </a:solidFill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1371600" y="4563360"/>
            <a:ext cx="6378120" cy="672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228600" indent="-228600" algn="ctr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Peter H. Chen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0" name="Picture 2" descr="Reinforcement learning - Wikipedia"/>
          <p:cNvPicPr/>
          <p:nvPr/>
        </p:nvPicPr>
        <p:blipFill>
          <a:blip r:embed="rId1"/>
          <a:stretch/>
        </p:blipFill>
        <p:spPr>
          <a:xfrm>
            <a:off x="4212000" y="3645000"/>
            <a:ext cx="919080" cy="890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34C7A2-8486-42F1-AD5A-7AD717DD7A3C}" type="slidenum">
              <a:t>1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33FF9D55-BEA9-4D51-9666-D676E9EE8594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7549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(2:30-3:00/11:00)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Serena calculate and decide the animal is Koala or not.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0.79 &gt; 0.5, it is koala.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34" name="標題 9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5FA934-F8C3-4748-9178-1D8A88D245E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457200" y="2286000"/>
            <a:ext cx="7772040" cy="362268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3D52586-1298-4E80-8CC9-B6EC3FC64903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5263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(2:30-3:00/11:00)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0.1505 &lt; 0.5, it is not Koala.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39" name="標題 10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sldNum" idx="19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E9B77FC-08D9-4B3A-8C4D-48740CD304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11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0" y="2286000"/>
            <a:ext cx="9143280" cy="42620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153F138A-DA6E-4110-9107-69C44EB06ACA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4339440" cy="9835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(3:01-4:16/11:00)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Mike, Mohan, Shakib to to Serena.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Joyti and Chen go to Nidhi.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Finally, go to Sergey and get the answer.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44" name="標題 11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4B27DE6-385E-4286-9FC5-E8C13B3D400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4800600" y="218160"/>
            <a:ext cx="3885840" cy="406332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228600" y="2584440"/>
            <a:ext cx="3428640" cy="35852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4114800" y="4205880"/>
            <a:ext cx="4614480" cy="265176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5C6604FD-FC9B-4282-AE82-EF9F882C6609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232200" y="1371600"/>
            <a:ext cx="8682840" cy="6854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(4:20-5:10/11:00)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the neural network. 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How do you train it?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1" name="標題 12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6F302F-42F6-40CB-815B-AA207370BC8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600200" y="2355840"/>
            <a:ext cx="6562080" cy="400032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1EB08B6-E29B-495B-902C-37AC6EDDEE08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232200" y="1371600"/>
            <a:ext cx="8682840" cy="4568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(5:11-5:30/11:00)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Initially, each person is random guess the result.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56" name="標題 13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22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429F86-D44B-4A3E-9854-CDCACE72659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33720" y="1991160"/>
            <a:ext cx="8581320" cy="463788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C1DFB4F-3AB0-4D14-A33F-0155A5A19F9D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232200" y="1371600"/>
            <a:ext cx="8682840" cy="91440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(5:31-5:50/11:00)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AT the end, we have supervisor to judge the result is correct or not.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At the beginning, Sergey say, “This does not look like Koala”. Supervisor, say, “It is Koala. Please check your code”.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1" name="標題 14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45070A-2127-47CC-8E14-A396E867377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143000" y="2514600"/>
            <a:ext cx="6629040" cy="44366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F5148AA4-D106-43F6-8B81-3DE8BE0BDA7B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232200" y="1371600"/>
            <a:ext cx="8682840" cy="4568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(5:51-6:00/11:00)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Sergey go back to middle layers and said “it is Koala”.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66" name="標題 15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21CA6A6-B652-4BBE-B4A0-6801913F8E7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457200" y="1963080"/>
            <a:ext cx="7462440" cy="473580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096A9077-3CB3-46C5-91AA-BCB3964FD6B9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228600" y="1371600"/>
            <a:ext cx="8682840" cy="81540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(6:01-6:13/11:00)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Middle layer will go back to input and said to inputs, “It is Koala head and body”.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You need to be careful next time.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1" name="標題 16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25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1AE898-627C-4D01-BD72-CB2316A7673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742680" y="2187360"/>
            <a:ext cx="7257960" cy="444168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8DF9E9E-E2C8-47AF-BEAE-F82194F93CD7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228600" y="1371600"/>
            <a:ext cx="8682840" cy="4568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(6:15-6:50/11:00)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The error is fixed next time with Backward Error Propagation.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6" name="標題 17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A641D6-596E-4CB8-9A18-66013E7D996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143000" y="1991160"/>
            <a:ext cx="6752520" cy="486648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03219AC6-226C-4F78-809F-DEDE4A3D1A40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ubTitle"/>
          </p:nvPr>
        </p:nvSpPr>
        <p:spPr>
          <a:xfrm>
            <a:off x="228600" y="1371600"/>
            <a:ext cx="8682840" cy="4568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(6:50-7:50/11:00)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take several Koala images to train. Repeat several times. Initially, errors, and finally correct them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1" name="標題 18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226FF79-CA8C-403B-852F-8EB724404AB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500400" y="1889640"/>
            <a:ext cx="8181360" cy="48092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88B6ADC5-9B9B-4867-AC3C-AF575846568F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5263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(0:00-0:30/11:00)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Predict Koala.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3" name="標題 3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sldNum" idx="10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67E9CB0-5AEE-48CB-85B4-6BD55F53D50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677880" y="1991160"/>
            <a:ext cx="7322760" cy="418068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3E0AD0D0-DB9B-449A-A7D7-46115FB8CB57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228600" y="1371600"/>
            <a:ext cx="8682840" cy="68544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(8:00-11:00/11:00)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You can increase layers to improve the prediction accuracy.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Each neuron is distributed computing and very smart.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86" name="標題 19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28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7BA73E-39FE-4A25-91CF-8C8406E9522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914400" y="2458800"/>
            <a:ext cx="7086240" cy="389736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4F2CFB6-3F09-4039-ACE5-6F1E11566466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0" y="2130480"/>
            <a:ext cx="9121320" cy="144720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6000" spc="-1" strike="noStrike">
                <a:solidFill>
                  <a:srgbClr val="ffff00"/>
                </a:solidFill>
                <a:latin typeface="Calibri"/>
                <a:ea typeface="DejaVu Sans"/>
              </a:rPr>
              <a:t>End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7F80C2-182F-4727-A39B-92874EB0C286}" type="slidenum">
              <a:t>21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6B56658E-E82F-46FE-824C-89860D8FF8E8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7549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(0:30-0:50/11:00)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Each student responsible one part of Koala.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Mike: Eye, Mohan: Nose, Chen: body, Joyti: front legs.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98" name="標題 4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F0F44D6-4A8D-4900-A049-ECC7F910E16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663480" y="2286000"/>
            <a:ext cx="8000640" cy="430200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BDA8C43-8002-4966-BB62-01C80AF0108A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7549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(0:50-1:00/11:00)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Predict Koala by eye. 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0: no, 0.5: not sure, 1: yes.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3" name="標題 2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4854E0-7AD8-481A-B861-7087D7924F1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4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85800" y="2286000"/>
            <a:ext cx="7609680" cy="394272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47406EAF-3709-42DD-851D-9340F9A6FD8B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5263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(1:01-1:17/11:00)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How exactly train them to predict.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8" name="標題 5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sldNum" idx="13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B21A3D-761B-4971-AD1B-691E738B0FF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5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685800" y="2286000"/>
            <a:ext cx="6895440" cy="361620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EDFE818E-B019-4A2A-A1B1-064E81F15F5C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9835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(1:30-1:40/11:00)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Mike: Eye Detector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Mohan: Nose detector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3" name="標題 6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D7BD4AC-B2C6-4B76-B3B4-F9FDD3A06F5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619560" y="2238840"/>
            <a:ext cx="8524080" cy="461880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B6CE6CD0-CA7C-4862-BDC9-F7A20216EC79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7549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(2:00-2:07/11:00)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Mike: Eye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Mohan: Nose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8" name="標題 1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A94BEA5-1539-4CB2-AADB-DB19E40B63BB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7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1143000" y="2389320"/>
            <a:ext cx="6629040" cy="401112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13E6ACE3-BC42-4E0B-8F7D-439A6285D11E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12049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(2:00-2:25/11:00)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Mike: Eye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Mohan: Nose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Sakib: ears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All go to Serena to decide the animal is Koala or not.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3" name="標題 7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sldNum" idx="16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705E08-02B8-468B-8A2B-1CAA1F29833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228600" y="2736000"/>
            <a:ext cx="4114440" cy="337752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4560120" y="2743200"/>
            <a:ext cx="4371840" cy="29714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D802CA39-7233-4E97-9D42-24DF0976B203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0400" cy="741960"/>
          </a:xfrm>
          <a:prstGeom prst="rect">
            <a:avLst/>
          </a:prstGeom>
          <a:gradFill rotWithShape="0">
            <a:gsLst>
              <a:gs pos="0">
                <a:srgbClr val="bf0000"/>
              </a:gs>
              <a:gs pos="100000">
                <a:srgbClr val="710000"/>
              </a:gs>
            </a:gsLst>
            <a:lin ang="8100000"/>
          </a:gradFill>
          <a:ln w="0">
            <a:noFill/>
          </a:ln>
        </p:spPr>
        <p:txBody>
          <a:bodyPr lIns="0" rIns="0" tIns="0" bIns="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Calibri"/>
                <a:ea typeface="DejaVu Sans"/>
              </a:rPr>
              <a:t>004 DL: Neural Network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232200" y="1302120"/>
            <a:ext cx="8454240" cy="526320"/>
          </a:xfrm>
          <a:prstGeom prst="rect">
            <a:avLst/>
          </a:prstGeom>
          <a:noFill/>
          <a:ln w="0">
            <a:solidFill>
              <a:srgbClr val="c00000"/>
            </a:solidFill>
          </a:ln>
        </p:spPr>
        <p:txBody>
          <a:bodyPr lIns="0" rIns="0" tIns="0" bIns="0" anchor="t">
            <a:noAutofit/>
          </a:bodyPr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1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DL: Neural Network (2:30-3:00/11:00)</a:t>
            </a:r>
            <a:endParaRPr b="0" lang="en-US" sz="1300" spc="-1" strike="noStrike">
              <a:latin typeface="Arial"/>
            </a:endParaRPr>
          </a:p>
          <a:p>
            <a:pPr marL="465120" indent="-465120">
              <a:lnSpc>
                <a:spcPct val="100000"/>
              </a:lnSpc>
              <a:spcBef>
                <a:spcPts val="360"/>
              </a:spcBef>
              <a:buClr>
                <a:srgbClr val="0070c0"/>
              </a:buClr>
              <a:buFont typeface="Wingdings" charset="2"/>
              <a:buChar char=""/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Serena use this formula to decide the animal is Koala or not.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29" name="標題 8"/>
          <p:cNvSpPr/>
          <p:nvPr/>
        </p:nvSpPr>
        <p:spPr>
          <a:xfrm>
            <a:off x="2880" y="759600"/>
            <a:ext cx="9137520" cy="337320"/>
          </a:xfrm>
          <a:prstGeom prst="rect">
            <a:avLst/>
          </a:prstGeom>
          <a:gradFill rotWithShape="0">
            <a:gsLst>
              <a:gs pos="0">
                <a:srgbClr val="00afef"/>
              </a:gs>
              <a:gs pos="100000">
                <a:srgbClr val="00688e"/>
              </a:gs>
            </a:gsLst>
            <a:lin ang="81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https://www.youtube.com/watch?v=ER2It2mIagI&amp;list=PLeo1K3hjS3uu7CxAacxVndI4bE_o3BDtO&amp;index=4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11040" cy="342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E2C68E-3075-4D54-9654-015245CBEAA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914400" y="2057400"/>
            <a:ext cx="6860880" cy="3664440"/>
          </a:xfrm>
          <a:prstGeom prst="rect">
            <a:avLst/>
          </a:prstGeom>
          <a:ln w="0">
            <a:solidFill>
              <a:srgbClr val="bf0041"/>
            </a:solidFill>
          </a:ln>
        </p:spPr>
      </p:pic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fld id="{DB8B056A-659F-489F-98D6-978E2EF318B1}" type="datetime1">
              <a:rPr lang="en-US"/>
              <a:t>01/25/2024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7497</TotalTime>
  <Application>LibreOffice/7.3.7.2$Linux_X86_64 LibreOffice_project/30$Build-2</Application>
  <AppVersion>15.0000</AppVersion>
  <Company>HOME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2018-09-28T16:40:41Z</dcterms:created>
  <dc:creator>USER</dc:creator>
  <dc:description/>
  <dc:language>en-US</dc:language>
  <cp:lastModifiedBy/>
  <dcterms:modified xsi:type="dcterms:W3CDTF">2024-01-25T20:06:25Z</dcterms:modified>
  <cp:revision>2131</cp:revision>
  <dc:subject/>
  <dc:title>Node JS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On-screen Show (4:3)</vt:lpwstr>
  </property>
  <property fmtid="{D5CDD505-2E9C-101B-9397-08002B2CF9AE}" pid="4" name="Slides">
    <vt:r8>3</vt:r8>
  </property>
</Properties>
</file>